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7" r:id="rId2"/>
  </p:sldMasterIdLst>
  <p:notesMasterIdLst>
    <p:notesMasterId r:id="rId6"/>
  </p:notesMasterIdLst>
  <p:sldIdLst>
    <p:sldId id="274" r:id="rId3"/>
    <p:sldId id="275" r:id="rId4"/>
    <p:sldId id="278" r:id="rId5"/>
  </p:sldIdLst>
  <p:sldSz cx="18288000" cy="10287000"/>
  <p:notesSz cx="6858000" cy="9144000"/>
  <p:embeddedFontLst>
    <p:embeddedFont>
      <p:font typeface="맑은 고딕" panose="020B0503020000020004" pitchFamily="34" charset="-127"/>
      <p:regular r:id="rId7"/>
      <p:bold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HK Grotesk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8DA"/>
    <a:srgbClr val="A9411B"/>
    <a:srgbClr val="354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97313-8390-4EF7-8F76-B9849F75AFB1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77C09-4DBD-4272-B430-231ABADB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9344" y="0"/>
            <a:ext cx="15048656" cy="1768932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9424" y="1975148"/>
            <a:ext cx="13825536" cy="9212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3980112" y="3328491"/>
            <a:ext cx="13825536" cy="5991474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9344" y="0"/>
            <a:ext cx="15048656" cy="1768932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9424" y="1975148"/>
            <a:ext cx="13825536" cy="9212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3980112" y="3328491"/>
            <a:ext cx="13825536" cy="5991474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2800"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5F58B5-4E14-EC4B-A89C-3B455DE74D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4280" y="2584939"/>
            <a:ext cx="3777859" cy="77020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F8E1DD5-8CFC-9747-A42F-67BD1869D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6142" y="0"/>
            <a:ext cx="3777859" cy="77020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Graphic 5">
            <a:extLst>
              <a:ext uri="{FF2B5EF4-FFF2-40B4-BE49-F238E27FC236}">
                <a16:creationId xmlns:a16="http://schemas.microsoft.com/office/drawing/2014/main" id="{DE16D0A1-5F93-3142-96AE-BD8165CF6857}"/>
              </a:ext>
            </a:extLst>
          </p:cNvPr>
          <p:cNvSpPr/>
          <p:nvPr userDrawn="1"/>
        </p:nvSpPr>
        <p:spPr>
          <a:xfrm>
            <a:off x="14437873" y="5831424"/>
            <a:ext cx="3850128" cy="4455577"/>
          </a:xfrm>
          <a:custGeom>
            <a:avLst/>
            <a:gdLst>
              <a:gd name="connsiteX0" fmla="*/ 4612716 w 4594674"/>
              <a:gd name="connsiteY0" fmla="*/ 0 h 5318245"/>
              <a:gd name="connsiteX1" fmla="*/ 3723495 w 4594674"/>
              <a:gd name="connsiteY1" fmla="*/ 2489762 h 5318245"/>
              <a:gd name="connsiteX2" fmla="*/ 933525 w 4594674"/>
              <a:gd name="connsiteY2" fmla="*/ 4902091 h 5318245"/>
              <a:gd name="connsiteX3" fmla="*/ 0 w 4594674"/>
              <a:gd name="connsiteY3" fmla="*/ 5336010 h 5318245"/>
              <a:gd name="connsiteX4" fmla="*/ 4612716 w 4594674"/>
              <a:gd name="connsiteY4" fmla="*/ 5336010 h 5318245"/>
              <a:gd name="connsiteX5" fmla="*/ 4612716 w 4594674"/>
              <a:gd name="connsiteY5" fmla="*/ 0 h 531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4674" h="5318245">
                <a:moveTo>
                  <a:pt x="4612716" y="0"/>
                </a:moveTo>
                <a:cubicBezTo>
                  <a:pt x="3931597" y="254840"/>
                  <a:pt x="3635190" y="1084760"/>
                  <a:pt x="3723495" y="2489762"/>
                </a:cubicBezTo>
                <a:cubicBezTo>
                  <a:pt x="3855951" y="4597264"/>
                  <a:pt x="1411920" y="4902091"/>
                  <a:pt x="933525" y="4902091"/>
                </a:cubicBezTo>
                <a:cubicBezTo>
                  <a:pt x="614595" y="4902091"/>
                  <a:pt x="303420" y="5046730"/>
                  <a:pt x="0" y="5336010"/>
                </a:cubicBezTo>
                <a:lnTo>
                  <a:pt x="4612716" y="5336010"/>
                </a:lnTo>
                <a:lnTo>
                  <a:pt x="4612716" y="0"/>
                </a:lnTo>
                <a:close/>
              </a:path>
            </a:pathLst>
          </a:custGeom>
          <a:solidFill>
            <a:schemeClr val="accent1"/>
          </a:solidFill>
          <a:ln w="18083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6" name="Graphic 11">
            <a:extLst>
              <a:ext uri="{FF2B5EF4-FFF2-40B4-BE49-F238E27FC236}">
                <a16:creationId xmlns:a16="http://schemas.microsoft.com/office/drawing/2014/main" id="{19EE88E9-F8F5-6C42-83C5-577011EDFF26}"/>
              </a:ext>
            </a:extLst>
          </p:cNvPr>
          <p:cNvSpPr/>
          <p:nvPr userDrawn="1"/>
        </p:nvSpPr>
        <p:spPr>
          <a:xfrm rot="16200000">
            <a:off x="685717" y="-685718"/>
            <a:ext cx="2406425" cy="3777859"/>
          </a:xfrm>
          <a:custGeom>
            <a:avLst/>
            <a:gdLst>
              <a:gd name="connsiteX0" fmla="*/ 146615 w 1863194"/>
              <a:gd name="connsiteY0" fmla="*/ 0 h 2924468"/>
              <a:gd name="connsiteX1" fmla="*/ 1869976 w 1863194"/>
              <a:gd name="connsiteY1" fmla="*/ 0 h 2924468"/>
              <a:gd name="connsiteX2" fmla="*/ 1869976 w 1863194"/>
              <a:gd name="connsiteY2" fmla="*/ 2931358 h 2924468"/>
              <a:gd name="connsiteX3" fmla="*/ 576486 w 1863194"/>
              <a:gd name="connsiteY3" fmla="*/ 1465679 h 2924468"/>
              <a:gd name="connsiteX4" fmla="*/ 146615 w 1863194"/>
              <a:gd name="connsiteY4" fmla="*/ 0 h 29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194" h="2924468">
                <a:moveTo>
                  <a:pt x="146615" y="0"/>
                </a:moveTo>
                <a:lnTo>
                  <a:pt x="1869976" y="0"/>
                </a:lnTo>
                <a:lnTo>
                  <a:pt x="1869976" y="2931358"/>
                </a:lnTo>
                <a:cubicBezTo>
                  <a:pt x="1585790" y="2211573"/>
                  <a:pt x="1154627" y="1723014"/>
                  <a:pt x="576486" y="1465679"/>
                </a:cubicBezTo>
                <a:cubicBezTo>
                  <a:pt x="-1655" y="1208345"/>
                  <a:pt x="-144945" y="719785"/>
                  <a:pt x="146615" y="0"/>
                </a:cubicBezTo>
                <a:close/>
              </a:path>
            </a:pathLst>
          </a:custGeom>
          <a:solidFill>
            <a:schemeClr val="accent2"/>
          </a:solidFill>
          <a:ln w="18043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7" name="Graphic 18">
            <a:extLst>
              <a:ext uri="{FF2B5EF4-FFF2-40B4-BE49-F238E27FC236}">
                <a16:creationId xmlns:a16="http://schemas.microsoft.com/office/drawing/2014/main" id="{DB0AC644-5355-724E-A3F4-68B8AEA13E31}"/>
              </a:ext>
            </a:extLst>
          </p:cNvPr>
          <p:cNvSpPr/>
          <p:nvPr userDrawn="1"/>
        </p:nvSpPr>
        <p:spPr>
          <a:xfrm>
            <a:off x="0" y="-419428"/>
            <a:ext cx="1779305" cy="1633736"/>
          </a:xfrm>
          <a:custGeom>
            <a:avLst/>
            <a:gdLst>
              <a:gd name="connsiteX0" fmla="*/ 659964 w 933450"/>
              <a:gd name="connsiteY0" fmla="*/ 0 h 857250"/>
              <a:gd name="connsiteX1" fmla="*/ 742255 w 933450"/>
              <a:gd name="connsiteY1" fmla="*/ 382463 h 857250"/>
              <a:gd name="connsiteX2" fmla="*/ 818705 w 933450"/>
              <a:gd name="connsiteY2" fmla="*/ 863087 h 857250"/>
              <a:gd name="connsiteX3" fmla="*/ 275166 w 933450"/>
              <a:gd name="connsiteY3" fmla="*/ 777583 h 857250"/>
              <a:gd name="connsiteX4" fmla="*/ 0 w 933450"/>
              <a:gd name="connsiteY4" fmla="*/ 64211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857250">
                <a:moveTo>
                  <a:pt x="659964" y="0"/>
                </a:moveTo>
                <a:cubicBezTo>
                  <a:pt x="621521" y="184827"/>
                  <a:pt x="648952" y="312314"/>
                  <a:pt x="742255" y="382463"/>
                </a:cubicBezTo>
                <a:cubicBezTo>
                  <a:pt x="882210" y="487685"/>
                  <a:pt x="1053135" y="863087"/>
                  <a:pt x="818705" y="863087"/>
                </a:cubicBezTo>
                <a:cubicBezTo>
                  <a:pt x="584274" y="863087"/>
                  <a:pt x="436170" y="777583"/>
                  <a:pt x="275166" y="777583"/>
                </a:cubicBezTo>
                <a:cubicBezTo>
                  <a:pt x="167830" y="777583"/>
                  <a:pt x="76108" y="732426"/>
                  <a:pt x="0" y="64211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8" name="Graphic 20">
            <a:extLst>
              <a:ext uri="{FF2B5EF4-FFF2-40B4-BE49-F238E27FC236}">
                <a16:creationId xmlns:a16="http://schemas.microsoft.com/office/drawing/2014/main" id="{2229DD11-FFFA-984B-A068-F4794C2CE42A}"/>
              </a:ext>
            </a:extLst>
          </p:cNvPr>
          <p:cNvSpPr/>
          <p:nvPr userDrawn="1"/>
        </p:nvSpPr>
        <p:spPr>
          <a:xfrm>
            <a:off x="-36880" y="-44998"/>
            <a:ext cx="1295468" cy="998713"/>
          </a:xfrm>
          <a:custGeom>
            <a:avLst/>
            <a:gdLst>
              <a:gd name="connsiteX0" fmla="*/ 543579 w 679621"/>
              <a:gd name="connsiteY0" fmla="*/ 0 h 524042"/>
              <a:gd name="connsiteX1" fmla="*/ 579010 w 679621"/>
              <a:gd name="connsiteY1" fmla="*/ 524143 h 524042"/>
              <a:gd name="connsiteX2" fmla="*/ 0 w 679621"/>
              <a:gd name="connsiteY2" fmla="*/ 341559 h 52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621" h="524042">
                <a:moveTo>
                  <a:pt x="543579" y="0"/>
                </a:moveTo>
                <a:cubicBezTo>
                  <a:pt x="724231" y="349428"/>
                  <a:pt x="736041" y="524143"/>
                  <a:pt x="579010" y="524143"/>
                </a:cubicBezTo>
                <a:cubicBezTo>
                  <a:pt x="343463" y="524143"/>
                  <a:pt x="313296" y="227599"/>
                  <a:pt x="0" y="341559"/>
                </a:cubicBezTo>
              </a:path>
            </a:pathLst>
          </a:custGeom>
          <a:noFill/>
          <a:ln w="939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EE7ABAD-87BE-9340-9773-AB3BD0658A3C}"/>
              </a:ext>
            </a:extLst>
          </p:cNvPr>
          <p:cNvSpPr/>
          <p:nvPr userDrawn="1"/>
        </p:nvSpPr>
        <p:spPr>
          <a:xfrm>
            <a:off x="15630754" y="6975079"/>
            <a:ext cx="3328762" cy="4683517"/>
          </a:xfrm>
          <a:custGeom>
            <a:avLst/>
            <a:gdLst>
              <a:gd name="connsiteX0" fmla="*/ 1747704 w 1746318"/>
              <a:gd name="connsiteY0" fmla="*/ 91134 h 2457522"/>
              <a:gd name="connsiteX1" fmla="*/ 1280411 w 1746318"/>
              <a:gd name="connsiteY1" fmla="*/ 556547 h 2457522"/>
              <a:gd name="connsiteX2" fmla="*/ 430008 w 1746318"/>
              <a:gd name="connsiteY2" fmla="*/ 1586313 h 2457522"/>
              <a:gd name="connsiteX3" fmla="*/ 606784 w 1746318"/>
              <a:gd name="connsiteY3" fmla="*/ 2458069 h 245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318" h="2457522">
                <a:moveTo>
                  <a:pt x="1747704" y="91134"/>
                </a:moveTo>
                <a:cubicBezTo>
                  <a:pt x="1436175" y="-119764"/>
                  <a:pt x="1280411" y="35374"/>
                  <a:pt x="1280411" y="556547"/>
                </a:cubicBezTo>
                <a:cubicBezTo>
                  <a:pt x="1280411" y="1338307"/>
                  <a:pt x="1114614" y="1642541"/>
                  <a:pt x="430008" y="1586313"/>
                </a:cubicBezTo>
                <a:cubicBezTo>
                  <a:pt x="-254598" y="1530083"/>
                  <a:pt x="-66843" y="2315343"/>
                  <a:pt x="606784" y="2458069"/>
                </a:cubicBezTo>
              </a:path>
            </a:pathLst>
          </a:custGeom>
          <a:noFill/>
          <a:ln w="9474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00848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0160" y="0"/>
            <a:ext cx="4498967" cy="6611816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1C044BC-C75A-7145-B6F4-18519586E8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70448" y="3042138"/>
            <a:ext cx="4498967" cy="546881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Graphic 6">
            <a:extLst>
              <a:ext uri="{FF2B5EF4-FFF2-40B4-BE49-F238E27FC236}">
                <a16:creationId xmlns:a16="http://schemas.microsoft.com/office/drawing/2014/main" id="{2CAA5FA2-51B5-1946-B115-56A047D88D80}"/>
              </a:ext>
            </a:extLst>
          </p:cNvPr>
          <p:cNvSpPr/>
          <p:nvPr userDrawn="1"/>
        </p:nvSpPr>
        <p:spPr>
          <a:xfrm rot="10800000">
            <a:off x="856" y="8058478"/>
            <a:ext cx="2981984" cy="2228522"/>
          </a:xfrm>
          <a:custGeom>
            <a:avLst/>
            <a:gdLst>
              <a:gd name="connsiteX0" fmla="*/ 0 w 942975"/>
              <a:gd name="connsiteY0" fmla="*/ 0 h 704850"/>
              <a:gd name="connsiteX1" fmla="*/ 949819 w 942975"/>
              <a:gd name="connsiteY1" fmla="*/ 0 h 704850"/>
              <a:gd name="connsiteX2" fmla="*/ 949819 w 942975"/>
              <a:gd name="connsiteY2" fmla="*/ 712047 h 704850"/>
              <a:gd name="connsiteX3" fmla="*/ 421731 w 942975"/>
              <a:gd name="connsiteY3" fmla="*/ 324652 h 704850"/>
              <a:gd name="connsiteX4" fmla="*/ 34314 w 942975"/>
              <a:gd name="connsiteY4" fmla="*/ 56835 h 704850"/>
              <a:gd name="connsiteX5" fmla="*/ 0 w 942975"/>
              <a:gd name="connsiteY5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2975" h="704850">
                <a:moveTo>
                  <a:pt x="0" y="0"/>
                </a:moveTo>
                <a:lnTo>
                  <a:pt x="949819" y="0"/>
                </a:lnTo>
                <a:lnTo>
                  <a:pt x="949819" y="712047"/>
                </a:lnTo>
                <a:cubicBezTo>
                  <a:pt x="642081" y="642066"/>
                  <a:pt x="466052" y="512934"/>
                  <a:pt x="421731" y="324652"/>
                </a:cubicBezTo>
                <a:cubicBezTo>
                  <a:pt x="355250" y="42229"/>
                  <a:pt x="68627" y="71442"/>
                  <a:pt x="34314" y="56835"/>
                </a:cubicBezTo>
                <a:cubicBezTo>
                  <a:pt x="11438" y="47097"/>
                  <a:pt x="0" y="2815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6" name="Graphic 22">
            <a:extLst>
              <a:ext uri="{FF2B5EF4-FFF2-40B4-BE49-F238E27FC236}">
                <a16:creationId xmlns:a16="http://schemas.microsoft.com/office/drawing/2014/main" id="{0DFB1D7C-C64D-6B46-A2BA-81FB63EA4E65}"/>
              </a:ext>
            </a:extLst>
          </p:cNvPr>
          <p:cNvSpPr/>
          <p:nvPr userDrawn="1"/>
        </p:nvSpPr>
        <p:spPr>
          <a:xfrm>
            <a:off x="15224266" y="1"/>
            <a:ext cx="3067147" cy="4030190"/>
          </a:xfrm>
          <a:custGeom>
            <a:avLst/>
            <a:gdLst>
              <a:gd name="connsiteX0" fmla="*/ 0 w 1666928"/>
              <a:gd name="connsiteY0" fmla="*/ 0 h 2190750"/>
              <a:gd name="connsiteX1" fmla="*/ 1670469 w 1666928"/>
              <a:gd name="connsiteY1" fmla="*/ 0 h 2190750"/>
              <a:gd name="connsiteX2" fmla="*/ 1670469 w 1666928"/>
              <a:gd name="connsiteY2" fmla="*/ 2194337 h 2190750"/>
              <a:gd name="connsiteX3" fmla="*/ 1125288 w 1666928"/>
              <a:gd name="connsiteY3" fmla="*/ 1508827 h 2190750"/>
              <a:gd name="connsiteX4" fmla="*/ 525612 w 1666928"/>
              <a:gd name="connsiteY4" fmla="*/ 513434 h 2190750"/>
              <a:gd name="connsiteX5" fmla="*/ 0 w 1666928"/>
              <a:gd name="connsiteY5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928" h="2190750">
                <a:moveTo>
                  <a:pt x="0" y="0"/>
                </a:moveTo>
                <a:lnTo>
                  <a:pt x="1670469" y="0"/>
                </a:lnTo>
                <a:lnTo>
                  <a:pt x="1670469" y="2194337"/>
                </a:lnTo>
                <a:cubicBezTo>
                  <a:pt x="1338511" y="2082866"/>
                  <a:pt x="1156784" y="1854363"/>
                  <a:pt x="1125288" y="1508827"/>
                </a:cubicBezTo>
                <a:cubicBezTo>
                  <a:pt x="1078043" y="990524"/>
                  <a:pt x="903521" y="703370"/>
                  <a:pt x="525612" y="513434"/>
                </a:cubicBezTo>
                <a:cubicBezTo>
                  <a:pt x="273672" y="386810"/>
                  <a:pt x="98468" y="21566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471" cap="flat">
            <a:noFill/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sp>
        <p:nvSpPr>
          <p:cNvPr id="7" name="Graphic 2">
            <a:extLst>
              <a:ext uri="{FF2B5EF4-FFF2-40B4-BE49-F238E27FC236}">
                <a16:creationId xmlns:a16="http://schemas.microsoft.com/office/drawing/2014/main" id="{B6AB217A-15A4-A546-AD0E-4FFB2DA9BC96}"/>
              </a:ext>
            </a:extLst>
          </p:cNvPr>
          <p:cNvSpPr/>
          <p:nvPr userDrawn="1"/>
        </p:nvSpPr>
        <p:spPr>
          <a:xfrm rot="19813483">
            <a:off x="15784580" y="57264"/>
            <a:ext cx="3328762" cy="4683517"/>
          </a:xfrm>
          <a:custGeom>
            <a:avLst/>
            <a:gdLst>
              <a:gd name="connsiteX0" fmla="*/ 1747704 w 1746318"/>
              <a:gd name="connsiteY0" fmla="*/ 91134 h 2457522"/>
              <a:gd name="connsiteX1" fmla="*/ 1280411 w 1746318"/>
              <a:gd name="connsiteY1" fmla="*/ 556547 h 2457522"/>
              <a:gd name="connsiteX2" fmla="*/ 430008 w 1746318"/>
              <a:gd name="connsiteY2" fmla="*/ 1586313 h 2457522"/>
              <a:gd name="connsiteX3" fmla="*/ 606784 w 1746318"/>
              <a:gd name="connsiteY3" fmla="*/ 2458069 h 245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318" h="2457522">
                <a:moveTo>
                  <a:pt x="1747704" y="91134"/>
                </a:moveTo>
                <a:cubicBezTo>
                  <a:pt x="1436175" y="-119764"/>
                  <a:pt x="1280411" y="35374"/>
                  <a:pt x="1280411" y="556547"/>
                </a:cubicBezTo>
                <a:cubicBezTo>
                  <a:pt x="1280411" y="1338307"/>
                  <a:pt x="1114614" y="1642541"/>
                  <a:pt x="430008" y="1586313"/>
                </a:cubicBezTo>
                <a:cubicBezTo>
                  <a:pt x="-254598" y="1530083"/>
                  <a:pt x="-66843" y="2315343"/>
                  <a:pt x="606784" y="2458069"/>
                </a:cubicBezTo>
              </a:path>
            </a:pathLst>
          </a:custGeom>
          <a:noFill/>
          <a:ln w="9474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sz="13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29D9A3-2D66-8340-BA25-EF3DB05AF68A}"/>
              </a:ext>
            </a:extLst>
          </p:cNvPr>
          <p:cNvGrpSpPr/>
          <p:nvPr userDrawn="1"/>
        </p:nvGrpSpPr>
        <p:grpSpPr>
          <a:xfrm rot="18761845">
            <a:off x="-907916" y="8678345"/>
            <a:ext cx="1815830" cy="1634055"/>
            <a:chOff x="-1177825" y="11066955"/>
            <a:chExt cx="2421107" cy="2178315"/>
          </a:xfrm>
        </p:grpSpPr>
        <p:sp>
          <p:nvSpPr>
            <p:cNvPr id="9" name="Graphic 18">
              <a:extLst>
                <a:ext uri="{FF2B5EF4-FFF2-40B4-BE49-F238E27FC236}">
                  <a16:creationId xmlns:a16="http://schemas.microsoft.com/office/drawing/2014/main" id="{BF001699-1858-9046-9AE8-A01C82CEC787}"/>
                </a:ext>
              </a:extLst>
            </p:cNvPr>
            <p:cNvSpPr/>
            <p:nvPr/>
          </p:nvSpPr>
          <p:spPr>
            <a:xfrm>
              <a:off x="-1128661" y="11066955"/>
              <a:ext cx="2371943" cy="2178315"/>
            </a:xfrm>
            <a:custGeom>
              <a:avLst/>
              <a:gdLst>
                <a:gd name="connsiteX0" fmla="*/ 659964 w 933450"/>
                <a:gd name="connsiteY0" fmla="*/ 0 h 857250"/>
                <a:gd name="connsiteX1" fmla="*/ 742255 w 933450"/>
                <a:gd name="connsiteY1" fmla="*/ 382463 h 857250"/>
                <a:gd name="connsiteX2" fmla="*/ 818705 w 933450"/>
                <a:gd name="connsiteY2" fmla="*/ 863087 h 857250"/>
                <a:gd name="connsiteX3" fmla="*/ 275166 w 933450"/>
                <a:gd name="connsiteY3" fmla="*/ 777583 h 857250"/>
                <a:gd name="connsiteX4" fmla="*/ 0 w 933450"/>
                <a:gd name="connsiteY4" fmla="*/ 64211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50" h="857250">
                  <a:moveTo>
                    <a:pt x="659964" y="0"/>
                  </a:moveTo>
                  <a:cubicBezTo>
                    <a:pt x="621521" y="184827"/>
                    <a:pt x="648952" y="312314"/>
                    <a:pt x="742255" y="382463"/>
                  </a:cubicBezTo>
                  <a:cubicBezTo>
                    <a:pt x="882210" y="487685"/>
                    <a:pt x="1053135" y="863087"/>
                    <a:pt x="818705" y="863087"/>
                  </a:cubicBezTo>
                  <a:cubicBezTo>
                    <a:pt x="584274" y="863087"/>
                    <a:pt x="436170" y="777583"/>
                    <a:pt x="275166" y="777583"/>
                  </a:cubicBezTo>
                  <a:cubicBezTo>
                    <a:pt x="167830" y="777583"/>
                    <a:pt x="76108" y="732426"/>
                    <a:pt x="0" y="64211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sz="1350"/>
            </a:p>
          </p:txBody>
        </p:sp>
        <p:sp>
          <p:nvSpPr>
            <p:cNvPr id="10" name="Graphic 20">
              <a:extLst>
                <a:ext uri="{FF2B5EF4-FFF2-40B4-BE49-F238E27FC236}">
                  <a16:creationId xmlns:a16="http://schemas.microsoft.com/office/drawing/2014/main" id="{DD6B081C-ADC7-8242-AA86-762AC5B5B418}"/>
                </a:ext>
              </a:extLst>
            </p:cNvPr>
            <p:cNvSpPr/>
            <p:nvPr/>
          </p:nvSpPr>
          <p:spPr>
            <a:xfrm>
              <a:off x="-1177825" y="11566196"/>
              <a:ext cx="1726953" cy="1331617"/>
            </a:xfrm>
            <a:custGeom>
              <a:avLst/>
              <a:gdLst>
                <a:gd name="connsiteX0" fmla="*/ 543579 w 679621"/>
                <a:gd name="connsiteY0" fmla="*/ 0 h 524042"/>
                <a:gd name="connsiteX1" fmla="*/ 579010 w 679621"/>
                <a:gd name="connsiteY1" fmla="*/ 524143 h 524042"/>
                <a:gd name="connsiteX2" fmla="*/ 0 w 679621"/>
                <a:gd name="connsiteY2" fmla="*/ 341559 h 52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621" h="524042">
                  <a:moveTo>
                    <a:pt x="543579" y="0"/>
                  </a:moveTo>
                  <a:cubicBezTo>
                    <a:pt x="724231" y="349428"/>
                    <a:pt x="736041" y="524143"/>
                    <a:pt x="579010" y="524143"/>
                  </a:cubicBezTo>
                  <a:cubicBezTo>
                    <a:pt x="343463" y="524143"/>
                    <a:pt x="313296" y="227599"/>
                    <a:pt x="0" y="341559"/>
                  </a:cubicBezTo>
                </a:path>
              </a:pathLst>
            </a:custGeom>
            <a:noFill/>
            <a:ln w="939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77754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16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9" r:id="rId2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0" userDrawn="1">
          <p15:clr>
            <a:srgbClr val="F26B43"/>
          </p15:clr>
        </p15:guide>
        <p15:guide id="2" pos="6912" userDrawn="1">
          <p15:clr>
            <a:srgbClr val="F26B43"/>
          </p15:clr>
        </p15:guide>
        <p15:guide id="3" pos="11519" userDrawn="1">
          <p15:clr>
            <a:srgbClr val="F26B43"/>
          </p15:clr>
        </p15:guide>
        <p15:guide id="4" pos="6336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pos="8064" userDrawn="1">
          <p15:clr>
            <a:srgbClr val="F26B43"/>
          </p15:clr>
        </p15:guide>
        <p15:guide id="7" orient="horz" pos="3240" userDrawn="1">
          <p15:clr>
            <a:srgbClr val="F26B43"/>
          </p15:clr>
        </p15:guide>
        <p15:guide id="8" pos="8640" userDrawn="1">
          <p15:clr>
            <a:srgbClr val="F26B43"/>
          </p15:clr>
        </p15:guide>
        <p15:guide id="9" orient="horz" pos="6480" userDrawn="1">
          <p15:clr>
            <a:srgbClr val="F26B43"/>
          </p15:clr>
        </p15:guide>
        <p15:guide id="10" pos="9216" userDrawn="1">
          <p15:clr>
            <a:srgbClr val="F26B43"/>
          </p15:clr>
        </p15:guide>
        <p15:guide id="11" pos="9792" userDrawn="1">
          <p15:clr>
            <a:srgbClr val="F26B43"/>
          </p15:clr>
        </p15:guide>
        <p15:guide id="12" pos="10369" userDrawn="1">
          <p15:clr>
            <a:srgbClr val="F26B43"/>
          </p15:clr>
        </p15:guide>
        <p15:guide id="13" pos="10945" userDrawn="1">
          <p15:clr>
            <a:srgbClr val="F26B43"/>
          </p15:clr>
        </p15:guide>
        <p15:guide id="14" pos="5184" userDrawn="1">
          <p15:clr>
            <a:srgbClr val="F26B43"/>
          </p15:clr>
        </p15:guide>
        <p15:guide id="15" pos="4607" userDrawn="1">
          <p15:clr>
            <a:srgbClr val="F26B43"/>
          </p15:clr>
        </p15:guide>
        <p15:guide id="16" pos="4031" userDrawn="1">
          <p15:clr>
            <a:srgbClr val="F26B43"/>
          </p15:clr>
        </p15:guide>
        <p15:guide id="17" pos="3455" userDrawn="1">
          <p15:clr>
            <a:srgbClr val="F26B43"/>
          </p15:clr>
        </p15:guide>
        <p15:guide id="18" pos="2879" userDrawn="1">
          <p15:clr>
            <a:srgbClr val="F26B43"/>
          </p15:clr>
        </p15:guide>
        <p15:guide id="19" pos="2303" userDrawn="1">
          <p15:clr>
            <a:srgbClr val="F26B43"/>
          </p15:clr>
        </p15:guide>
        <p15:guide id="20" pos="1727" userDrawn="1">
          <p15:clr>
            <a:srgbClr val="F26B43"/>
          </p15:clr>
        </p15:guide>
        <p15:guide id="21" pos="1151" userDrawn="1">
          <p15:clr>
            <a:srgbClr val="F26B43"/>
          </p15:clr>
        </p15:guide>
        <p15:guide id="22" pos="575" userDrawn="1">
          <p15:clr>
            <a:srgbClr val="F26B43"/>
          </p15:clr>
        </p15:guide>
        <p15:guide id="23" userDrawn="1">
          <p15:clr>
            <a:srgbClr val="F26B43"/>
          </p15:clr>
        </p15:guide>
        <p15:guide id="24" pos="6048" userDrawn="1">
          <p15:clr>
            <a:srgbClr val="F26B43"/>
          </p15:clr>
        </p15:guide>
        <p15:guide id="25" pos="6624" userDrawn="1">
          <p15:clr>
            <a:srgbClr val="F26B43"/>
          </p15:clr>
        </p15:guide>
        <p15:guide id="26" pos="7200" userDrawn="1">
          <p15:clr>
            <a:srgbClr val="F26B43"/>
          </p15:clr>
        </p15:guide>
        <p15:guide id="27" pos="7776" userDrawn="1">
          <p15:clr>
            <a:srgbClr val="F26B43"/>
          </p15:clr>
        </p15:guide>
        <p15:guide id="28" pos="8352" userDrawn="1">
          <p15:clr>
            <a:srgbClr val="F26B43"/>
          </p15:clr>
        </p15:guide>
        <p15:guide id="29" pos="8928" userDrawn="1">
          <p15:clr>
            <a:srgbClr val="F26B43"/>
          </p15:clr>
        </p15:guide>
        <p15:guide id="30" orient="horz" pos="3528" userDrawn="1">
          <p15:clr>
            <a:srgbClr val="F26B43"/>
          </p15:clr>
        </p15:guide>
        <p15:guide id="31" pos="11233" userDrawn="1">
          <p15:clr>
            <a:srgbClr val="F26B43"/>
          </p15:clr>
        </p15:guide>
        <p15:guide id="32" orient="horz" pos="4392" userDrawn="1">
          <p15:clr>
            <a:srgbClr val="F26B43"/>
          </p15:clr>
        </p15:guide>
        <p15:guide id="33" orient="horz" pos="4968" userDrawn="1">
          <p15:clr>
            <a:srgbClr val="F26B43"/>
          </p15:clr>
        </p15:guide>
        <p15:guide id="34" orient="horz" pos="5544" userDrawn="1">
          <p15:clr>
            <a:srgbClr val="F26B43"/>
          </p15:clr>
        </p15:guide>
        <p15:guide id="35" orient="horz" pos="6120" userDrawn="1">
          <p15:clr>
            <a:srgbClr val="F26B43"/>
          </p15:clr>
        </p15:guide>
        <p15:guide id="36" orient="horz" pos="3816" userDrawn="1">
          <p15:clr>
            <a:srgbClr val="F26B43"/>
          </p15:clr>
        </p15:guide>
        <p15:guide id="37" orient="horz" pos="4104" userDrawn="1">
          <p15:clr>
            <a:srgbClr val="F26B43"/>
          </p15:clr>
        </p15:guide>
        <p15:guide id="38" orient="horz" pos="4680" userDrawn="1">
          <p15:clr>
            <a:srgbClr val="F26B43"/>
          </p15:clr>
        </p15:guide>
        <p15:guide id="39" orient="horz" pos="5256" userDrawn="1">
          <p15:clr>
            <a:srgbClr val="F26B43"/>
          </p15:clr>
        </p15:guide>
        <p15:guide id="40" orient="horz" pos="5832" userDrawn="1">
          <p15:clr>
            <a:srgbClr val="F26B43"/>
          </p15:clr>
        </p15:guide>
        <p15:guide id="41" pos="5472" userDrawn="1">
          <p15:clr>
            <a:srgbClr val="F26B43"/>
          </p15:clr>
        </p15:guide>
        <p15:guide id="42" pos="4895" userDrawn="1">
          <p15:clr>
            <a:srgbClr val="F26B43"/>
          </p15:clr>
        </p15:guide>
        <p15:guide id="43" pos="4319" userDrawn="1">
          <p15:clr>
            <a:srgbClr val="F26B43"/>
          </p15:clr>
        </p15:guide>
        <p15:guide id="44" pos="3743" userDrawn="1">
          <p15:clr>
            <a:srgbClr val="F26B43"/>
          </p15:clr>
        </p15:guide>
        <p15:guide id="45" pos="3167" userDrawn="1">
          <p15:clr>
            <a:srgbClr val="F26B43"/>
          </p15:clr>
        </p15:guide>
        <p15:guide id="46" pos="2591" userDrawn="1">
          <p15:clr>
            <a:srgbClr val="F26B43"/>
          </p15:clr>
        </p15:guide>
        <p15:guide id="47" pos="2015" userDrawn="1">
          <p15:clr>
            <a:srgbClr val="F26B43"/>
          </p15:clr>
        </p15:guide>
        <p15:guide id="48" pos="1439" userDrawn="1">
          <p15:clr>
            <a:srgbClr val="F26B43"/>
          </p15:clr>
        </p15:guide>
        <p15:guide id="49" pos="863" userDrawn="1">
          <p15:clr>
            <a:srgbClr val="F26B43"/>
          </p15:clr>
        </p15:guide>
        <p15:guide id="50" pos="287" userDrawn="1">
          <p15:clr>
            <a:srgbClr val="F26B43"/>
          </p15:clr>
        </p15:guide>
        <p15:guide id="51" orient="horz" pos="2664" userDrawn="1">
          <p15:clr>
            <a:srgbClr val="F26B43"/>
          </p15:clr>
        </p15:guide>
        <p15:guide id="52" orient="horz" pos="2088" userDrawn="1">
          <p15:clr>
            <a:srgbClr val="F26B43"/>
          </p15:clr>
        </p15:guide>
        <p15:guide id="53" orient="horz" pos="1512" userDrawn="1">
          <p15:clr>
            <a:srgbClr val="F26B43"/>
          </p15:clr>
        </p15:guide>
        <p15:guide id="54" orient="horz" pos="936" userDrawn="1">
          <p15:clr>
            <a:srgbClr val="F26B43"/>
          </p15:clr>
        </p15:guide>
        <p15:guide id="55" orient="horz" pos="360" userDrawn="1">
          <p15:clr>
            <a:srgbClr val="F26B43"/>
          </p15:clr>
        </p15:guide>
        <p15:guide id="56" orient="horz" pos="2376" userDrawn="1">
          <p15:clr>
            <a:srgbClr val="F26B43"/>
          </p15:clr>
        </p15:guide>
        <p15:guide id="57" orient="horz" pos="2952" userDrawn="1">
          <p15:clr>
            <a:srgbClr val="F26B43"/>
          </p15:clr>
        </p15:guide>
        <p15:guide id="58" orient="horz" pos="1800" userDrawn="1">
          <p15:clr>
            <a:srgbClr val="F26B43"/>
          </p15:clr>
        </p15:guide>
        <p15:guide id="59" orient="horz" pos="1224" userDrawn="1">
          <p15:clr>
            <a:srgbClr val="F26B43"/>
          </p15:clr>
        </p15:guide>
        <p15:guide id="60" orient="horz" pos="648" userDrawn="1">
          <p15:clr>
            <a:srgbClr val="F26B43"/>
          </p15:clr>
        </p15:guide>
        <p15:guide id="61" pos="10080" userDrawn="1">
          <p15:clr>
            <a:srgbClr val="F26B43"/>
          </p15:clr>
        </p15:guide>
        <p15:guide id="62" pos="9504" userDrawn="1">
          <p15:clr>
            <a:srgbClr val="F26B43"/>
          </p15:clr>
        </p15:guide>
        <p15:guide id="63" pos="106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761DEAFC-9F35-0C7D-ECBB-DD0A86966180}"/>
              </a:ext>
            </a:extLst>
          </p:cNvPr>
          <p:cNvSpPr txBox="1"/>
          <p:nvPr/>
        </p:nvSpPr>
        <p:spPr>
          <a:xfrm>
            <a:off x="7555853" y="247538"/>
            <a:ext cx="5245747" cy="62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A8CBD4DA-5103-B509-B8AB-9E9DF6BE795D}"/>
              </a:ext>
            </a:extLst>
          </p:cNvPr>
          <p:cNvSpPr txBox="1"/>
          <p:nvPr/>
        </p:nvSpPr>
        <p:spPr>
          <a:xfrm>
            <a:off x="8382000" y="1314723"/>
            <a:ext cx="42672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Is FDM?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D4E6140-AFEE-85D6-71B9-2408798F9349}"/>
              </a:ext>
            </a:extLst>
          </p:cNvPr>
          <p:cNvSpPr txBox="1"/>
          <p:nvPr/>
        </p:nvSpPr>
        <p:spPr>
          <a:xfrm>
            <a:off x="3886200" y="2314745"/>
            <a:ext cx="13944600" cy="1380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(Frequency Division Multiplexing)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is a data communication technique that enables simultaneous transmission of multiple signals by dividing the available frequency bandwidth into non-overlapping bands.</a:t>
            </a:r>
            <a:endParaRPr lang="en-US" sz="261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AutoShape 18">
            <a:extLst>
              <a:ext uri="{FF2B5EF4-FFF2-40B4-BE49-F238E27FC236}">
                <a16:creationId xmlns:a16="http://schemas.microsoft.com/office/drawing/2014/main" id="{D3895612-8B13-4834-B5F2-FC7A65789FD7}"/>
              </a:ext>
            </a:extLst>
          </p:cNvPr>
          <p:cNvSpPr/>
          <p:nvPr/>
        </p:nvSpPr>
        <p:spPr>
          <a:xfrm flipH="1">
            <a:off x="3657600" y="2400300"/>
            <a:ext cx="0" cy="1244165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2C2661B7-4746-56B4-202C-173372510FE1}"/>
              </a:ext>
            </a:extLst>
          </p:cNvPr>
          <p:cNvSpPr txBox="1"/>
          <p:nvPr/>
        </p:nvSpPr>
        <p:spPr>
          <a:xfrm>
            <a:off x="8915400" y="3924300"/>
            <a:ext cx="28956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points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46ACB1E7-FDA9-AAEF-CEE3-C9FC82F6C04A}"/>
              </a:ext>
            </a:extLst>
          </p:cNvPr>
          <p:cNvSpPr txBox="1"/>
          <p:nvPr/>
        </p:nvSpPr>
        <p:spPr>
          <a:xfrm>
            <a:off x="3886200" y="4781277"/>
            <a:ext cx="14249400" cy="4227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Multiplexing: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allows multiple signals to be combined onto a single transmission medium. </a:t>
            </a:r>
          </a:p>
          <a:p>
            <a:pPr algn="just">
              <a:lnSpc>
                <a:spcPts val="3655"/>
              </a:lnSpc>
              <a:spcBef>
                <a:spcPct val="0"/>
              </a:spcBef>
            </a:pPr>
            <a:b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Simultaneous Transmission: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enables simultaneous transmission of multiple signals over the same communication medium.</a:t>
            </a:r>
          </a:p>
          <a:p>
            <a:pPr algn="just">
              <a:lnSpc>
                <a:spcPts val="3655"/>
              </a:lnSpc>
              <a:spcBef>
                <a:spcPct val="0"/>
              </a:spcBef>
            </a:pPr>
            <a:endParaRPr lang="en-GB" sz="261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Applications: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FDM is commonly used in various communication systems, including traditional </a:t>
            </a:r>
            <a:r>
              <a:rPr lang="en-GB" sz="2611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analog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telephone lines, radio broadcasting, and cable television.</a:t>
            </a:r>
          </a:p>
          <a:p>
            <a:pPr algn="just">
              <a:lnSpc>
                <a:spcPts val="3655"/>
              </a:lnSpc>
              <a:spcBef>
                <a:spcPct val="0"/>
              </a:spcBef>
            </a:pPr>
            <a:endParaRPr lang="en-GB" sz="261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lnSpc>
                <a:spcPts val="3655"/>
              </a:lnSpc>
              <a:spcBef>
                <a:spcPct val="0"/>
              </a:spcBef>
            </a:pPr>
            <a:r>
              <a:rPr lang="en-GB" sz="2611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Challenges: </a:t>
            </a:r>
            <a:r>
              <a:rPr lang="en-GB" sz="261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may face challenges such as crosstalk between channels if not properly managed. </a:t>
            </a:r>
          </a:p>
        </p:txBody>
      </p:sp>
      <p:pic>
        <p:nvPicPr>
          <p:cNvPr id="47" name="Video 46">
            <a:hlinkClick r:id="" action="ppaction://media"/>
            <a:extLst>
              <a:ext uri="{FF2B5EF4-FFF2-40B4-BE49-F238E27FC236}">
                <a16:creationId xmlns:a16="http://schemas.microsoft.com/office/drawing/2014/main" id="{5BDC1401-86D8-474B-7DF2-A2BD30B6AF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52400" y="209438"/>
            <a:ext cx="2800462" cy="280046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ransition advTm="8512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56F6AADE-AF99-1F0A-867E-FB93DA54E25A}"/>
              </a:ext>
            </a:extLst>
          </p:cNvPr>
          <p:cNvSpPr txBox="1"/>
          <p:nvPr/>
        </p:nvSpPr>
        <p:spPr>
          <a:xfrm>
            <a:off x="6890146" y="114300"/>
            <a:ext cx="6292453" cy="900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latin typeface="Canva Sans Bold"/>
              </a:rPr>
              <a:t>PROCEDURES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FC99A7C7-9279-C2EE-B84F-EAEF4C733E1B}"/>
              </a:ext>
            </a:extLst>
          </p:cNvPr>
          <p:cNvSpPr txBox="1"/>
          <p:nvPr/>
        </p:nvSpPr>
        <p:spPr>
          <a:xfrm>
            <a:off x="4191000" y="1148409"/>
            <a:ext cx="12801600" cy="8948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Two 8-bit binary digital data was taken.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These two 8-bit binary data was passed through ASK modulation separately using the ASK modulation process.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result analog signal of the input digital signal was plotted in a graph.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analog signals were then passed to the FDM modulation process by converting them into one composite signal.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composite signal was plotted on the graph.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composite signal was de-modulated using FDM process to recover the old analog signal using low-pass filter and other processes.</a:t>
            </a:r>
          </a:p>
          <a:p>
            <a:pPr marL="514350" indent="-51435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The recovered analog signal was plotted on the graph using figure plotting techniques.</a:t>
            </a: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522" dirty="0">
              <a:latin typeface="Canva Sans Bold"/>
            </a:endParaRPr>
          </a:p>
          <a:p>
            <a:pPr marL="571500" indent="-571500">
              <a:lnSpc>
                <a:spcPts val="3531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22" dirty="0">
                <a:latin typeface="Canva Sans Bold"/>
              </a:rPr>
              <a:t>Finally, binary data was retrieved from the analog signal and shown in command line.</a:t>
            </a:r>
          </a:p>
        </p:txBody>
      </p:sp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3DC70F2D-6EF8-43FE-688C-0F1C511A36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0" y="114300"/>
            <a:ext cx="30480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0732464"/>
      </p:ext>
    </p:extLst>
  </p:cSld>
  <p:clrMapOvr>
    <a:masterClrMapping/>
  </p:clrMapOvr>
  <p:transition advTm="66115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B9B3CDB1-6729-8473-02A1-3BBC7B95FE6A}"/>
              </a:ext>
            </a:extLst>
          </p:cNvPr>
          <p:cNvSpPr txBox="1"/>
          <p:nvPr/>
        </p:nvSpPr>
        <p:spPr>
          <a:xfrm>
            <a:off x="7391400" y="140276"/>
            <a:ext cx="4334388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A9411B"/>
                </a:solidFill>
                <a:latin typeface="HK Grotesk Bold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FF129-FF09-4440-E755-F624EDC42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412"/>
            <a:ext cx="6141455" cy="3492175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17A24404-28FC-48B8-20DA-C0D49DF7222E}"/>
              </a:ext>
            </a:extLst>
          </p:cNvPr>
          <p:cNvSpPr txBox="1"/>
          <p:nvPr/>
        </p:nvSpPr>
        <p:spPr>
          <a:xfrm>
            <a:off x="4264156" y="888558"/>
            <a:ext cx="10061444" cy="849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3000" b="1" dirty="0">
                <a:solidFill>
                  <a:srgbClr val="A9411B"/>
                </a:solidFill>
                <a:latin typeface="Canva Sans" panose="020B0604020202020204" charset="0"/>
              </a:rPr>
              <a:t>Binary to Analog Signal Conversion using ASK 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C4CE798-EB8B-DD56-6FA9-14A9D570E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68" y="1940755"/>
            <a:ext cx="5524332" cy="7088946"/>
          </a:xfrm>
          <a:prstGeom prst="rect">
            <a:avLst/>
          </a:prstGeom>
        </p:spPr>
      </p:pic>
      <p:pic>
        <p:nvPicPr>
          <p:cNvPr id="8" name="Picture 7" descr="A screen shot of a computer program">
            <a:extLst>
              <a:ext uri="{FF2B5EF4-FFF2-40B4-BE49-F238E27FC236}">
                <a16:creationId xmlns:a16="http://schemas.microsoft.com/office/drawing/2014/main" id="{07EDBAD1-D6CA-34E4-20FB-729478D38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1943100"/>
            <a:ext cx="5219868" cy="7065271"/>
          </a:xfrm>
          <a:prstGeom prst="rect">
            <a:avLst/>
          </a:prstGeom>
        </p:spPr>
      </p:pic>
      <p:sp>
        <p:nvSpPr>
          <p:cNvPr id="9" name="Moon 8">
            <a:extLst>
              <a:ext uri="{FF2B5EF4-FFF2-40B4-BE49-F238E27FC236}">
                <a16:creationId xmlns:a16="http://schemas.microsoft.com/office/drawing/2014/main" id="{7409CCBA-AEF8-5293-614E-290CA3B64979}"/>
              </a:ext>
            </a:extLst>
          </p:cNvPr>
          <p:cNvSpPr/>
          <p:nvPr/>
        </p:nvSpPr>
        <p:spPr>
          <a:xfrm rot="13088427">
            <a:off x="16741981" y="8079439"/>
            <a:ext cx="604795" cy="1371600"/>
          </a:xfrm>
          <a:prstGeom prst="moon">
            <a:avLst/>
          </a:prstGeom>
          <a:solidFill>
            <a:srgbClr val="F5E8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Video 28">
            <a:hlinkClick r:id="" action="ppaction://media"/>
            <a:extLst>
              <a:ext uri="{FF2B5EF4-FFF2-40B4-BE49-F238E27FC236}">
                <a16:creationId xmlns:a16="http://schemas.microsoft.com/office/drawing/2014/main" id="{0640C8EA-0903-8BCB-BA31-0C99E11F3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21294" y="116924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5531975"/>
      </p:ext>
    </p:extLst>
  </p:cSld>
  <p:clrMapOvr>
    <a:masterClrMapping/>
  </p:clrMapOvr>
  <p:transition advTm="6529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Abstrac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9411B"/>
      </a:accent1>
      <a:accent2>
        <a:srgbClr val="EF9E47"/>
      </a:accent2>
      <a:accent3>
        <a:srgbClr val="EBDBCB"/>
      </a:accent3>
      <a:accent4>
        <a:srgbClr val="C6AA87"/>
      </a:accent4>
      <a:accent5>
        <a:srgbClr val="917754"/>
      </a:accent5>
      <a:accent6>
        <a:srgbClr val="BCB5AE"/>
      </a:accent6>
      <a:hlink>
        <a:srgbClr val="A9411B"/>
      </a:hlink>
      <a:folHlink>
        <a:srgbClr val="EF9E4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236</Words>
  <Application>Microsoft Office PowerPoint</Application>
  <PresentationFormat>Custom</PresentationFormat>
  <Paragraphs>28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Cambria</vt:lpstr>
      <vt:lpstr>HK Grotesk Bold</vt:lpstr>
      <vt:lpstr>Canva Sans Bold</vt:lpstr>
      <vt:lpstr>Arial</vt:lpstr>
      <vt:lpstr>Wingdings</vt:lpstr>
      <vt:lpstr>Calibri</vt:lpstr>
      <vt:lpstr>Canva Sans</vt:lpstr>
      <vt:lpstr>맑은 고딕</vt:lpstr>
      <vt:lpstr>Office Theme</vt:lpstr>
      <vt:lpstr>1_Office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OEL PRESENTATION</dc:title>
  <dc:creator>Shamim</dc:creator>
  <cp:lastModifiedBy>MD. SHAHRIAR PARVEZ SHAMIM</cp:lastModifiedBy>
  <cp:revision>36</cp:revision>
  <dcterms:created xsi:type="dcterms:W3CDTF">2006-08-16T00:00:00Z</dcterms:created>
  <dcterms:modified xsi:type="dcterms:W3CDTF">2023-12-19T17:17:03Z</dcterms:modified>
  <dc:identifier>DAFrnpXn4T0</dc:identifier>
</cp:coreProperties>
</file>